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7" r:id="rId2"/>
    <p:sldId id="388" r:id="rId3"/>
    <p:sldId id="389" r:id="rId4"/>
    <p:sldId id="390" r:id="rId5"/>
    <p:sldId id="391" r:id="rId6"/>
    <p:sldId id="392" r:id="rId7"/>
    <p:sldId id="393" r:id="rId8"/>
    <p:sldId id="394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409" r:id="rId24"/>
    <p:sldId id="410" r:id="rId25"/>
    <p:sldId id="411" r:id="rId26"/>
    <p:sldId id="412" r:id="rId27"/>
    <p:sldId id="413" r:id="rId28"/>
    <p:sldId id="414" r:id="rId29"/>
    <p:sldId id="415" r:id="rId30"/>
    <p:sldId id="416" r:id="rId31"/>
    <p:sldId id="417" r:id="rId32"/>
    <p:sldId id="418" r:id="rId33"/>
    <p:sldId id="419" r:id="rId34"/>
    <p:sldId id="420" r:id="rId35"/>
    <p:sldId id="421" r:id="rId36"/>
    <p:sldId id="422" r:id="rId37"/>
    <p:sldId id="423" r:id="rId38"/>
    <p:sldId id="424" r:id="rId39"/>
    <p:sldId id="425" r:id="rId40"/>
    <p:sldId id="426" r:id="rId41"/>
    <p:sldId id="427" r:id="rId42"/>
    <p:sldId id="428" r:id="rId43"/>
    <p:sldId id="429" r:id="rId44"/>
    <p:sldId id="430" r:id="rId45"/>
    <p:sldId id="431" r:id="rId46"/>
    <p:sldId id="432" r:id="rId47"/>
    <p:sldId id="433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pos="76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0" y="320"/>
      </p:cViewPr>
      <p:guideLst>
        <p:guide orient="horz" pos="4320"/>
        <p:guide/>
        <p:guide orient="horz"/>
        <p:guide pos="76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023204-7FDF-4706-9B62-BCFABC013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0C7A64-FB80-4B72-A3E0-FDEEB7C59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FAB30A-212F-4CCF-B522-CA5B1272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449-AE79-44ED-AC7C-2E4E8B697B11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A29EE9-98E3-4338-89FE-233AA5B25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C05D73-A650-482D-A6D0-0BB92C09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05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888C67-1BA6-4263-AF0E-F7153DF6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841F8D-F7DD-44C2-A61F-D38743CAD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37C4DF-FA18-4140-A141-E59C3AD22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449-AE79-44ED-AC7C-2E4E8B697B11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22118E-B2FC-46DA-9362-CC10E8E7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E47793-BCBC-4983-B105-F88B3294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381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738F310-5F6E-4B26-94C4-5CA37D462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DEC3A8-A792-4D8C-886B-DF3B9EB00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2BB0CA-AC00-425D-A544-28547833B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449-AE79-44ED-AC7C-2E4E8B697B11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9D03DE-0288-44F6-99DC-6B55F8E65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52086E-7062-4FFD-A04E-37A57FA3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462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47E17A-85C1-4C8F-B5AB-FFFD0E286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EA51F2-CBFA-488D-A114-DB2BE61B2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66B4E6-730E-4B29-AD32-FAB5938D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449-AE79-44ED-AC7C-2E4E8B697B11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05DC4B-882A-412C-8E5C-EDA01DD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B9FDF4-6074-4A07-8B7F-E841F1CF6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50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3F029-9450-419E-B5AE-2105E9B1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3EA2A2-D04E-4E6E-A65D-2BF3DB4F5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8791C9-CBF5-4EAB-B917-A857219DD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449-AE79-44ED-AC7C-2E4E8B697B11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35925F-6812-4EBB-8DB7-92997F452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611278-EF46-40CE-84A2-660155B2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6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53C28-E0A2-4B10-A83B-7D0FD26F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5A650B-0C55-48AA-97EF-99E734A34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D43F77-DE0C-45A6-B80D-4FA9B1FDD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7216B2-A8EE-4B6A-9A00-358C5D5CA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449-AE79-44ED-AC7C-2E4E8B697B11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F820A6-C37B-469D-9FA9-87CB73242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E3AC43-09F9-4CF0-9045-08E7DA20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02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7A39A-D95F-456F-B332-3C769101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FF53D1-52CE-4078-BBCE-42FCC5F40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440B9B-C970-4CB8-AFF5-967C0EBD3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321D3B8-8B4D-4AF5-9E96-AB2151F97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F7CBD6-6FD4-4F99-A82E-A2C31B70D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2345CF-8722-4888-A1F4-A392668E1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449-AE79-44ED-AC7C-2E4E8B697B11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4FB0E89-CC29-47C7-9FD7-29F005057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B4F32A-D6CC-4710-8CF5-4B20014A3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2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F173A-EE77-4D42-93BC-3F9601D2C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2310E13-5277-4C7A-AFB6-B701C82DF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449-AE79-44ED-AC7C-2E4E8B697B11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79D927-D714-412F-A7F0-28EAC4D3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88AAF4-5D31-4D3D-8E86-8720AB99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06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293CA16-4FDE-4504-AE9F-84CB7D678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449-AE79-44ED-AC7C-2E4E8B697B11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147BF37-C552-4EF8-9843-B6F49133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1E818C-07DD-4D8F-961C-00404CDA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868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EDC3D-8F4F-4F37-A11B-058596851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CBC231-8BFA-4AE4-B8F4-40143DA0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273756-D1C1-41F1-8741-0118E2ADC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065146-11EC-47E0-9263-90EEB329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449-AE79-44ED-AC7C-2E4E8B697B11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E2373A-DF82-4F40-ABF4-42A8D331B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5DC604-F917-4FCF-AEF7-D4F839B2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207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E90A2-3EB6-41FD-87BF-C13E108A3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8B2E3F0-8CD1-412C-B843-3227CEF6AD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244407-19B3-466A-A77A-F5AB28C15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68F650-7765-48A2-8252-45649B92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449-AE79-44ED-AC7C-2E4E8B697B11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17A1C8-0B0C-4DCA-B56E-8BFF6833F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C1A066-6B8B-4BEB-B83B-DDF922CA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484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B44EA4-F6FE-41A3-A199-E8551641D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17ADC5-7BAE-4784-85BD-522A7B7F6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FDF366-26B6-48C7-9EEA-F36851BDF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69449-AE79-44ED-AC7C-2E4E8B697B11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85311E-94CD-41EB-BCC1-0D537B3D6E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106B7E-F10E-4031-A1CA-A4B91042C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F2184-BC57-4D00-A3C9-2288F9C61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87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26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21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70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9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57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1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16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95666"/>
            <a:ext cx="11790476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90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4" y="129000"/>
            <a:ext cx="11828571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77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6" y="105190"/>
            <a:ext cx="11819047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53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19476"/>
            <a:ext cx="11800000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47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0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07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19476"/>
            <a:ext cx="11800000" cy="66190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99939" y="4106008"/>
            <a:ext cx="3813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</a:rPr>
              <a:t>从一段时间来看</a:t>
            </a:r>
            <a:r>
              <a:rPr lang="en-US" altLang="zh-CN" sz="1600" b="1">
                <a:solidFill>
                  <a:srgbClr val="FF0000"/>
                </a:solidFill>
              </a:rPr>
              <a:t>,</a:t>
            </a:r>
            <a:r>
              <a:rPr lang="zh-CN" altLang="en-US" sz="1600" b="1">
                <a:solidFill>
                  <a:srgbClr val="FF0000"/>
                </a:solidFill>
              </a:rPr>
              <a:t>有多个任务在执行</a:t>
            </a:r>
            <a:endParaRPr lang="en-US" altLang="zh-CN" sz="1600" b="1">
              <a:solidFill>
                <a:srgbClr val="FF0000"/>
              </a:solidFill>
            </a:endParaRPr>
          </a:p>
          <a:p>
            <a:r>
              <a:rPr lang="zh-CN" altLang="en-US" sz="1600" b="1">
                <a:solidFill>
                  <a:srgbClr val="FF0000"/>
                </a:solidFill>
              </a:rPr>
              <a:t>从单一时间片上看</a:t>
            </a:r>
            <a:r>
              <a:rPr lang="en-US" altLang="zh-CN" sz="1600" b="1">
                <a:solidFill>
                  <a:srgbClr val="FF0000"/>
                </a:solidFill>
              </a:rPr>
              <a:t>,</a:t>
            </a:r>
            <a:r>
              <a:rPr lang="zh-CN" altLang="en-US" sz="1600" b="1">
                <a:solidFill>
                  <a:srgbClr val="FF0000"/>
                </a:solidFill>
              </a:rPr>
              <a:t>只有一个任务在执行</a:t>
            </a:r>
            <a:endParaRPr lang="en-US" altLang="zh-CN" sz="1600" b="1">
              <a:solidFill>
                <a:srgbClr val="FF0000"/>
              </a:solidFill>
            </a:endParaRPr>
          </a:p>
          <a:p>
            <a:r>
              <a:rPr lang="zh-CN" altLang="en-US" sz="1600" b="1">
                <a:solidFill>
                  <a:srgbClr val="FF0000"/>
                </a:solidFill>
              </a:rPr>
              <a:t>实际上就是</a:t>
            </a:r>
            <a:r>
              <a:rPr lang="en-US" altLang="zh-CN" sz="1600" b="1">
                <a:solidFill>
                  <a:srgbClr val="FF0000"/>
                </a:solidFill>
              </a:rPr>
              <a:t>CPU</a:t>
            </a:r>
            <a:r>
              <a:rPr lang="zh-CN" altLang="en-US" sz="1600" b="1">
                <a:solidFill>
                  <a:srgbClr val="FF0000"/>
                </a:solidFill>
              </a:rPr>
              <a:t>在快速切换任务交替执行</a:t>
            </a:r>
          </a:p>
        </p:txBody>
      </p:sp>
    </p:spTree>
    <p:extLst>
      <p:ext uri="{BB962C8B-B14F-4D97-AF65-F5344CB8AC3E}">
        <p14:creationId xmlns:p14="http://schemas.microsoft.com/office/powerpoint/2010/main" val="2400149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33762"/>
            <a:ext cx="11790476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00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14714"/>
            <a:ext cx="11771428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69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00428"/>
            <a:ext cx="11790476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5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8" y="119476"/>
            <a:ext cx="11809524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80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9" y="109952"/>
            <a:ext cx="11752381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04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00428"/>
            <a:ext cx="11761905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69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00428"/>
            <a:ext cx="11761905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75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8" y="114714"/>
            <a:ext cx="11809524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74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3" y="129000"/>
            <a:ext cx="11733333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83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57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9" y="105190"/>
            <a:ext cx="11752381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71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19476"/>
            <a:ext cx="11780952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38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29000"/>
            <a:ext cx="11780952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00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00428"/>
            <a:ext cx="11771428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48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00428"/>
            <a:ext cx="11771428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22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24238"/>
            <a:ext cx="11761905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4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3" y="138524"/>
            <a:ext cx="11733333" cy="6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33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95" y="105190"/>
            <a:ext cx="11723809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12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95666"/>
            <a:ext cx="11771428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48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86" y="186143"/>
            <a:ext cx="11571428" cy="6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86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79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52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1" y="81381"/>
            <a:ext cx="11942857" cy="6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89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5" y="71857"/>
            <a:ext cx="11923809" cy="6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21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9" y="71857"/>
            <a:ext cx="11904762" cy="6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073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088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70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08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80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31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80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21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8088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69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2192000" cy="688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8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86" y="0"/>
            <a:ext cx="10971428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6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088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7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477" y="984738"/>
            <a:ext cx="10252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问题</a:t>
            </a:r>
            <a:r>
              <a:rPr lang="en-US" altLang="zh-CN"/>
              <a:t>:</a:t>
            </a:r>
          </a:p>
          <a:p>
            <a:r>
              <a:rPr lang="zh-CN" altLang="en-US"/>
              <a:t>调用</a:t>
            </a:r>
            <a:r>
              <a:rPr lang="en-US" altLang="zh-CN"/>
              <a:t>System.gc()</a:t>
            </a:r>
            <a:r>
              <a:rPr lang="zh-CN" altLang="en-US"/>
              <a:t>并不会马上执行垃圾回收操作</a:t>
            </a:r>
            <a:r>
              <a:rPr lang="en-US" altLang="zh-CN"/>
              <a:t>,</a:t>
            </a:r>
            <a:r>
              <a:rPr lang="zh-CN" altLang="en-US"/>
              <a:t>为什么上述例子中</a:t>
            </a:r>
            <a:r>
              <a:rPr lang="en-US" altLang="zh-CN"/>
              <a:t>,</a:t>
            </a:r>
            <a:r>
              <a:rPr lang="zh-CN" altLang="en-US"/>
              <a:t>每次调用都会有垃圾回收信息输出</a:t>
            </a:r>
            <a:r>
              <a:rPr lang="en-US" altLang="zh-CN"/>
              <a:t>?</a:t>
            </a:r>
          </a:p>
          <a:p>
            <a:r>
              <a:rPr lang="zh-CN" altLang="en-US"/>
              <a:t>是进行了</a:t>
            </a:r>
            <a:r>
              <a:rPr lang="en-US" altLang="zh-CN"/>
              <a:t>GC</a:t>
            </a:r>
            <a:r>
              <a:rPr lang="zh-CN" altLang="en-US"/>
              <a:t>吗</a:t>
            </a:r>
            <a:r>
              <a:rPr lang="en-US" altLang="zh-CN"/>
              <a:t>?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638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7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68</Words>
  <Application>Microsoft Office PowerPoint</Application>
  <PresentationFormat>宽屏</PresentationFormat>
  <Paragraphs>6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明</dc:creator>
  <cp:lastModifiedBy>郭 明</cp:lastModifiedBy>
  <cp:revision>3</cp:revision>
  <dcterms:created xsi:type="dcterms:W3CDTF">2021-02-22T15:58:12Z</dcterms:created>
  <dcterms:modified xsi:type="dcterms:W3CDTF">2021-03-27T07:02:59Z</dcterms:modified>
</cp:coreProperties>
</file>